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8"/>
  </p:notesMasterIdLst>
  <p:sldIdLst>
    <p:sldId id="564" r:id="rId2"/>
    <p:sldId id="558" r:id="rId3"/>
    <p:sldId id="566" r:id="rId4"/>
    <p:sldId id="575" r:id="rId5"/>
    <p:sldId id="576" r:id="rId6"/>
    <p:sldId id="583" r:id="rId7"/>
    <p:sldId id="577" r:id="rId8"/>
    <p:sldId id="578" r:id="rId9"/>
    <p:sldId id="579" r:id="rId10"/>
    <p:sldId id="580" r:id="rId11"/>
    <p:sldId id="581" r:id="rId12"/>
    <p:sldId id="582" r:id="rId13"/>
    <p:sldId id="568" r:id="rId14"/>
    <p:sldId id="567" r:id="rId15"/>
    <p:sldId id="565" r:id="rId16"/>
    <p:sldId id="560" r:id="rId17"/>
  </p:sldIdLst>
  <p:sldSz cx="9144000" cy="6858000" type="screen4x3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8" autoAdjust="0"/>
    <p:restoredTop sz="87580" autoAdjust="0"/>
  </p:normalViewPr>
  <p:slideViewPr>
    <p:cSldViewPr snapToGrid="0">
      <p:cViewPr varScale="1">
        <p:scale>
          <a:sx n="93" d="100"/>
          <a:sy n="93" d="100"/>
        </p:scale>
        <p:origin x="56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and Conclusions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Evaluation and </a:t>
            </a:r>
            <a:r>
              <a:rPr lang="da-DK" sz="2800" b="1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53796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Tell me the percentages and why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Show me graphs with explanations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Was your hypothesis correct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Provide any other interesting trends and observations from your analysis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Other things to consider?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34803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Insights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Recommendations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Improvements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does it increase?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Trends by formation?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oil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Source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65175" y="1556260"/>
            <a:ext cx="4131986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Driftwood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fracfocus.org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A16B1-E61F-4815-A757-6419B1568447}"/>
              </a:ext>
            </a:extLst>
          </p:cNvPr>
          <p:cNvSpPr/>
          <p:nvPr/>
        </p:nvSpPr>
        <p:spPr>
          <a:xfrm>
            <a:off x="532221" y="1111395"/>
            <a:ext cx="3997894" cy="3403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CE6C7-DA7F-4D44-B8E2-517452363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91" y="1475234"/>
            <a:ext cx="4484078" cy="46250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5E055E-E882-8C44-BD95-2954A9EBECF2}"/>
              </a:ext>
            </a:extLst>
          </p:cNvPr>
          <p:cNvCxnSpPr>
            <a:cxnSpLocks/>
          </p:cNvCxnSpPr>
          <p:nvPr/>
        </p:nvCxnSpPr>
        <p:spPr>
          <a:xfrm>
            <a:off x="2879124" y="4188941"/>
            <a:ext cx="2928552" cy="71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806BB0-3168-9246-964B-F272822C5E2E}"/>
              </a:ext>
            </a:extLst>
          </p:cNvPr>
          <p:cNvSpPr txBox="1"/>
          <p:nvPr/>
        </p:nvSpPr>
        <p:spPr>
          <a:xfrm>
            <a:off x="2301850" y="3980796"/>
            <a:ext cx="5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20FA-0FD1-8244-ACDD-D0A6049CF105}"/>
              </a:ext>
            </a:extLst>
          </p:cNvPr>
          <p:cNvSpPr txBox="1"/>
          <p:nvPr/>
        </p:nvSpPr>
        <p:spPr>
          <a:xfrm>
            <a:off x="-36818" y="3980796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1,454ft x 5 = ~7300ft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B8B5C-AEA8-3342-A07D-7E45D551206F}"/>
              </a:ext>
            </a:extLst>
          </p:cNvPr>
          <p:cNvSpPr txBox="1"/>
          <p:nvPr/>
        </p:nvSpPr>
        <p:spPr>
          <a:xfrm>
            <a:off x="295920" y="4503958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Everything!</a:t>
            </a:r>
          </a:p>
        </p:txBody>
      </p:sp>
    </p:spTree>
    <p:extLst>
      <p:ext uri="{BB962C8B-B14F-4D97-AF65-F5344CB8AC3E}">
        <p14:creationId xmlns:p14="http://schemas.microsoft.com/office/powerpoint/2010/main" val="171762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Sources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3" y="1342147"/>
            <a:ext cx="7872713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– in-house dataset with key attributes of areas of interest including geological and operator information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Enriching data – data from a national registry with information about chemicals used in the fracturing process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tells us who is doing what, enriching data tells us what they are using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244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7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325</Words>
  <Application>Microsoft Macintosh PowerPoint</Application>
  <PresentationFormat>On-screen Show (4:3)</PresentationFormat>
  <Paragraphs>149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2018-08-07T13:40:22Z</dcterms:modified>
</cp:coreProperties>
</file>